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F4EF8E-8B33-43B6-A551-8BFEDBED13D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6E29-B69A-4DF4-AE54-CD6213FB4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4C75B-2D81-4AEF-9CF5-F3C4A581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FF120-2048-4FFA-A758-67BE784A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39A5C-AF07-401C-82FD-7B661C5B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8A33B-4EFF-4C1C-B2B0-B68D635B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1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2680-A5E5-4369-B056-32490DA7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920DF-CA2F-4245-A26F-B2F767965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DD87-3530-4D4F-A845-D0A65E2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CA057-EE30-4B5C-A416-7F2ACA20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13D0-D5B8-4A16-9125-0749B7C3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6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D1FEF-F64A-4E22-851D-CA9E0AD7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896D6-4BCE-4CDB-9EE7-D608D90B8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FB0A3-EE86-4247-8799-E644ADE0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F3BB2-FAC7-4038-A85E-312756A1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9FE95-139F-4F01-A69A-B448EFEE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6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C25F-C466-4E1D-BCB0-EF4B5404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D7C6-558B-4302-8900-672E34010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CAEB-3DA5-4BF5-9864-D58019D1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332D-3F00-480F-A2E9-3CFFB7C7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FA2F-D4B8-48D0-BC02-45CADCF9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3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DBC6-A953-4E96-9959-9EEE0877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07855-B93C-434A-8E44-6C9042084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82E4B-CBAA-4503-889E-DEE82284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452A-247E-4FA4-A46C-34363E18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F19C0-8445-4262-B10A-32EB0E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4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1560-C53D-4328-817A-C51E30E9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F6BC-309C-4C37-B647-9F666B5E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88438-9421-42FA-AF2C-C34815C2C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C2781-D2B9-4672-9F13-660A9AEB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E0C49-80F6-4DF7-9CFE-C0129491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0518F-9400-437B-B56C-E78F7911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9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FD4-C4F2-423C-9082-8867FF9AD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4E2E-6CA9-4227-B970-E79718B5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6566F-ED70-49AF-9B46-0F4304CC2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9DF63-AA53-416B-8770-8251BD200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B56BD-9478-40C8-841C-03E08508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EFD8-CEB7-491B-817C-38359F61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5FC61-8D99-4E60-9DE6-446E214E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DBD0D-E46B-42D6-B01A-99FCF1C8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0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E8AF-30E8-4D3A-86E8-DDE82E25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BA3ED-DA85-4D1D-9C37-5025B603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E6513-EF8B-4AA7-AE66-269534C2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5B60F-DD52-4DDB-B54F-9F4ECB80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F94F4-AD63-4DA5-BD58-BC56E102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907EE-885C-403F-999E-15460E74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4663D-F45A-434F-9C6B-D96907B9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3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6B7E-5C8D-4E5D-9E82-312A45A4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E0FB1-3BFB-4068-AC62-4C268943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1BD7-556E-4D6B-A055-125EC0B8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985D3-A366-48E6-A8A4-C48DAE4D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033-C8D2-4CBC-8DAF-4FB6426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AA0AA-8CF9-4A52-9E49-9C076BD5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97-DE56-4F02-B141-CB9C371F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EC845-73A1-4E07-AAF2-A62226306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4B331-83D0-4069-9D59-E8E705FA6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89F99-B1EB-4C67-8FD9-06CA13F3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022C2-9A9D-4BD3-B892-1C0BEDE2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8426E-2A48-407F-BDF9-F308BC17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6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CD74F-64C9-418F-9E23-4D71B9A1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9093-713B-4E35-8B44-FC71BC19E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EB2CE-79FF-4FFD-86FA-97A4249B8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31AA-239E-4DBD-B839-817769DA7BE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FEF9-C5C8-45AA-B931-AC9E56385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47BC2-4438-4F25-AB44-D2CB35DD0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96952-B18D-45B7-A920-31C309CE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9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454DF-0201-4FFB-B326-D058DCA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19125"/>
            <a:ext cx="10287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F49D6B-92A6-4ABD-B58C-477BAE74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857250"/>
            <a:ext cx="10315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9B37D9-C3C7-4B46-9981-C74552F0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738187"/>
            <a:ext cx="102774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CCBD9-1455-4E1F-9CC5-3529D631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95312"/>
            <a:ext cx="10306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2347F-7588-487C-B8AB-2C341E18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19137"/>
            <a:ext cx="10401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8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D31BE-0BF1-46E7-B658-E075B9A8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685800"/>
            <a:ext cx="9944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7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5C1CD-569D-46EF-B113-E8ACB581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681037"/>
            <a:ext cx="101917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2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BEACF-5696-4205-89B7-714085A5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00100"/>
            <a:ext cx="10287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6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ABCA5-C2E0-4065-B5B1-7BDD4F85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47845"/>
            <a:ext cx="10220325" cy="4972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E89F2-08E2-42EA-8592-387E3CE7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26" y="4589393"/>
            <a:ext cx="87344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68125-43C0-4305-B0B9-13A96C45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581025"/>
            <a:ext cx="103346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96ECF-8979-413A-B7F9-4B5C75A0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19137"/>
            <a:ext cx="103822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3C55C-B89F-451E-8E9F-A156245A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28662"/>
            <a:ext cx="103251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580ED-9525-4DF7-A794-F791CA08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85812"/>
            <a:ext cx="104108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BE46E-EC05-418D-B53F-E5BC9DB7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695325"/>
            <a:ext cx="99155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3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643984-D495-49C0-A95A-95CBE2C6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614362"/>
            <a:ext cx="97345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A9FD7-82E0-495C-A334-E03865EF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647700"/>
            <a:ext cx="10315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8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4D539C-38DF-434E-90C9-28E9F8DB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85248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7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821B1-608E-4251-BB99-062F7A15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723900"/>
            <a:ext cx="9105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9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65B3E-B542-4DB7-93E7-E765B2A4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566737"/>
            <a:ext cx="96869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34F0E-4712-48B7-A921-DA8BC52F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819150"/>
            <a:ext cx="94392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2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CCF55-1825-4DA0-928C-717125A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804862"/>
            <a:ext cx="10020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B6335-DB1C-42DE-947A-A4FBF0DB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862012"/>
            <a:ext cx="102679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5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E1223-CD58-4248-973A-045C5AA2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614362"/>
            <a:ext cx="103155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8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A5F4-F1C7-4A85-BBE7-2A11760F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676275"/>
            <a:ext cx="96107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2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39367-25A5-4FAB-B496-E7916C55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828675"/>
            <a:ext cx="9886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75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80FD0-B017-4DE4-9239-9AA0FAEB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838200"/>
            <a:ext cx="96107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8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FF2F2-0AF1-4D96-A3DA-8CFE74A9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781050"/>
            <a:ext cx="101822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1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E6C5E-13C2-4403-B8C1-A63EC200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81037"/>
            <a:ext cx="100679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72833-EB39-47C7-84EE-29134764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33412"/>
            <a:ext cx="102489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B1D6-45BA-4E2D-BF89-EE385B25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747712"/>
            <a:ext cx="102393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F7C17-20A8-40EA-9A8B-3A1E13F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604837"/>
            <a:ext cx="102393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3578C-4EEC-4159-922E-7F70F6A8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33425"/>
            <a:ext cx="103060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5BF63-F7A3-476C-8DDF-29B35FEF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9" y="814022"/>
            <a:ext cx="10326541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3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 Samir</dc:creator>
  <cp:lastModifiedBy>Nada Samir</cp:lastModifiedBy>
  <cp:revision>9</cp:revision>
  <dcterms:created xsi:type="dcterms:W3CDTF">2020-12-17T07:08:14Z</dcterms:created>
  <dcterms:modified xsi:type="dcterms:W3CDTF">2020-12-17T08:32:30Z</dcterms:modified>
</cp:coreProperties>
</file>